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57" r:id="rId3"/>
    <p:sldId id="258" r:id="rId4"/>
    <p:sldId id="305" r:id="rId5"/>
    <p:sldId id="306" r:id="rId6"/>
    <p:sldId id="307" r:id="rId7"/>
    <p:sldId id="259" r:id="rId8"/>
    <p:sldId id="260" r:id="rId9"/>
  </p:sldIdLst>
  <p:sldSz cx="9144000" cy="5143500" type="screen16x9"/>
  <p:notesSz cx="6858000" cy="9144000"/>
  <p:embeddedFontLst>
    <p:embeddedFont>
      <p:font typeface="Montserrat" panose="020B0604020202020204" charset="0"/>
      <p:regular r:id="rId11"/>
      <p:bold r:id="rId12"/>
      <p:italic r:id="rId13"/>
      <p:boldItalic r:id="rId14"/>
    </p:embeddedFont>
    <p:embeddedFont>
      <p:font typeface="Montserrat ExtraBold" panose="020B0604020202020204" charset="0"/>
      <p:bold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45414C-2479-455A-A1D8-0825C812B4CE}">
  <a:tblStyle styleId="{4545414C-2479-455A-A1D8-0825C812B4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189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1042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627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59" r:id="rId4"/>
    <p:sldLayoutId id="2147483660" r:id="rId5"/>
    <p:sldLayoutId id="2147483661" r:id="rId6"/>
    <p:sldLayoutId id="2147483662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960747" y="2010473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TeamMMT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1829047" y="2655172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Mas Mujeres en las Tics</a:t>
            </a:r>
            <a:endParaRPr dirty="0"/>
          </a:p>
        </p:txBody>
      </p:sp>
      <p:cxnSp>
        <p:nvCxnSpPr>
          <p:cNvPr id="165" name="Google Shape;165;p38"/>
          <p:cNvCxnSpPr>
            <a:cxnSpLocks/>
          </p:cNvCxnSpPr>
          <p:nvPr/>
        </p:nvCxnSpPr>
        <p:spPr>
          <a:xfrm>
            <a:off x="2727832" y="2565172"/>
            <a:ext cx="322566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Empatizar: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b="1" dirty="0"/>
              <a:t>Algunas de las preguntas que realizadas son las siguientes: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dirty="0"/>
              <a:t>-¿En qué consiste tu emprendimiento o negoció?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dirty="0"/>
              <a:t>-¿Hace cuánto tiempo lo estás  realizando?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dirty="0"/>
              <a:t>-¿Cual es la problemática clave a la que te has enfrentado debido a la Pandemia?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dirty="0"/>
              <a:t>-¿Que sentimientos te genera la problemática mencionada anteriormente?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dirty="0"/>
              <a:t>-Hablando entre sus ventas entre inicio del año 2019 y hoy en día han bajado o han aumentado ¿Por qué?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b="1" dirty="0"/>
              <a:t>A continuación podrán observar evidencias de las entrevistas:</a:t>
            </a: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2829568" y="1401498"/>
            <a:ext cx="3496234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Entrevista 1 (Anabel Lorca)</a:t>
            </a:r>
            <a:endParaRPr dirty="0"/>
          </a:p>
        </p:txBody>
      </p:sp>
      <p:pic>
        <p:nvPicPr>
          <p:cNvPr id="19" name="Imagen 18" descr="Texto, Chat o mensaje de texto&#10;&#10;Descripción generada automáticamente">
            <a:extLst>
              <a:ext uri="{FF2B5EF4-FFF2-40B4-BE49-F238E27FC236}">
                <a16:creationId xmlns:a16="http://schemas.microsoft.com/office/drawing/2014/main" id="{18D817D0-EE08-44E7-8CA6-5566C6D45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10" y="405992"/>
            <a:ext cx="2461474" cy="4331511"/>
          </a:xfrm>
          <a:prstGeom prst="rect">
            <a:avLst/>
          </a:prstGeom>
        </p:spPr>
      </p:pic>
      <p:pic>
        <p:nvPicPr>
          <p:cNvPr id="23" name="Imagen 22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2FE54F6A-E129-4B13-847D-6CA3EBAE1D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84"/>
          <a:stretch/>
        </p:blipFill>
        <p:spPr>
          <a:xfrm>
            <a:off x="6325802" y="405991"/>
            <a:ext cx="2419278" cy="433151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2599389" y="1401498"/>
            <a:ext cx="3993854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Entrevista 2 (Antonia Retamal)</a:t>
            </a:r>
            <a:endParaRPr dirty="0"/>
          </a:p>
        </p:txBody>
      </p:sp>
      <p:pic>
        <p:nvPicPr>
          <p:cNvPr id="3" name="Imagen 2" descr="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505745E0-C80F-4200-A277-B832EDE06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44" y="445675"/>
            <a:ext cx="2451641" cy="4041802"/>
          </a:xfrm>
          <a:prstGeom prst="rect">
            <a:avLst/>
          </a:prstGeom>
        </p:spPr>
      </p:pic>
      <p:pic>
        <p:nvPicPr>
          <p:cNvPr id="5" name="Imagen 4" descr="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26A38A60-E66D-42B1-BF8C-D3C027ADB2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7"/>
          <a:stretch/>
        </p:blipFill>
        <p:spPr>
          <a:xfrm>
            <a:off x="6544612" y="445675"/>
            <a:ext cx="2476444" cy="404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06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2599389" y="1401498"/>
            <a:ext cx="3993854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Entrevista 3(Audio)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3401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2599389" y="1401498"/>
            <a:ext cx="3993854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Entrevista 4 (Audio)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2733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06647AA-D051-4273-8BA5-62A585AC6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7652" y="0"/>
            <a:ext cx="4197673" cy="437990"/>
          </a:xfrm>
        </p:spPr>
        <p:txBody>
          <a:bodyPr/>
          <a:lstStyle/>
          <a:p>
            <a:r>
              <a:rPr lang="es-ES" sz="2000" dirty="0"/>
              <a:t>Definición</a:t>
            </a:r>
            <a:endParaRPr lang="es-CL" sz="2000" dirty="0"/>
          </a:p>
        </p:txBody>
      </p:sp>
      <p:pic>
        <p:nvPicPr>
          <p:cNvPr id="5" name="Imagen 4" descr="Imagen que contiene Escala de tiempo&#10;&#10;Descripción generada automáticamente">
            <a:extLst>
              <a:ext uri="{FF2B5EF4-FFF2-40B4-BE49-F238E27FC236}">
                <a16:creationId xmlns:a16="http://schemas.microsoft.com/office/drawing/2014/main" id="{E09C1CDE-B4B9-4EA2-8164-6AB733B187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2" t="1094" r="38657" b="2841"/>
          <a:stretch/>
        </p:blipFill>
        <p:spPr>
          <a:xfrm>
            <a:off x="1137237" y="521912"/>
            <a:ext cx="6569849" cy="437673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3568570" y="99451"/>
            <a:ext cx="200686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Idear</a:t>
            </a:r>
            <a:endParaRPr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n 4" descr="Escala de tiempo&#10;&#10;Descripción generada automáticamente">
            <a:extLst>
              <a:ext uri="{FF2B5EF4-FFF2-40B4-BE49-F238E27FC236}">
                <a16:creationId xmlns:a16="http://schemas.microsoft.com/office/drawing/2014/main" id="{D2208879-D0B8-4C31-A437-F58C49039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652" y="665446"/>
            <a:ext cx="5740695" cy="398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118</Words>
  <Application>Microsoft Office PowerPoint</Application>
  <PresentationFormat>Presentación en pantalla (16:9)</PresentationFormat>
  <Paragraphs>16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Montserrat ExtraBold</vt:lpstr>
      <vt:lpstr>Montserrat</vt:lpstr>
      <vt:lpstr>Futuristic Background by Slidesgo</vt:lpstr>
      <vt:lpstr>TeamMMT</vt:lpstr>
      <vt:lpstr>Empatizar:</vt:lpstr>
      <vt:lpstr>Entrevista 1 (Anabel Lorca)</vt:lpstr>
      <vt:lpstr>Entrevista 2 (Antonia Retamal)</vt:lpstr>
      <vt:lpstr>Entrevista 3(Audio)</vt:lpstr>
      <vt:lpstr>Entrevista 4 (Audio)</vt:lpstr>
      <vt:lpstr>Definición</vt:lpstr>
      <vt:lpstr>Idear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TeamMMT</dc:title>
  <cp:lastModifiedBy>Luz Clara Belen  Llarte</cp:lastModifiedBy>
  <cp:revision>3</cp:revision>
  <dcterms:modified xsi:type="dcterms:W3CDTF">2021-06-26T02:02:11Z</dcterms:modified>
</cp:coreProperties>
</file>